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2" r:id="rId5"/>
    <p:sldId id="263" r:id="rId6"/>
    <p:sldId id="266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63798-CDF5-8F32-6A5E-D3DC406E30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8E545-7683-A752-DA31-50BDA08079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357ED-CC5C-CE91-9752-A333BDC18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A691CE-1566-6D06-4355-BBE1187D8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43AFF-FE21-6403-F392-6803FC74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472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D4D11-D7FF-040E-1FE5-32639C99C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38B043-03FE-F3C7-AA1D-49D2C68234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95040-6B88-0F52-5D79-EA69DE84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704F5-5703-63F7-48FC-DDFF74878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BDDD5-FD86-29DA-EF5E-57889194F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977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890B28-4437-6897-4CBE-1AC8807943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C9832A-6807-D9CB-E175-C21AC6C7A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CBAB4-9C4F-D8C0-E02F-25C7525D1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864CA-1539-54DE-B4D0-521BFE4B9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D7A25-03C5-7F29-E7A9-785780B2B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976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9873A-42F7-CFE6-1F1A-CEF70500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CC03D-3A59-B208-D6B3-8824E635B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A9A2F-545B-84B2-6EF7-13CA3FFA8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2D3D2-430F-D3DB-FD20-8C3E54AB0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51E0D-52D3-73F5-E1E9-7822144B0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134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F6106-3384-639B-DDFE-697E44CAC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D6149-FEC2-57BA-0F2A-B09340218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2EDEC-57B6-8720-A94A-E7839E587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09127-B413-52E8-5E9D-C8D4E7B68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97786-72CB-F82E-ED00-2E166E2F7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052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63E83-A967-B003-827E-B0589C66B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D41F7-1B16-D350-3E8D-33F767CE3B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031B31-7AEF-BAE4-EAC9-B7C4BB89CF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E111AF-3A09-4E15-7E2D-88B74FD1D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2E8850-0D85-C360-2A30-7DA7CD18A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0F35E-A102-DCB7-F3D3-3D037400E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124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09648-9A28-AB17-C203-3FB9BF8AC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45D32-BA22-ACD4-E4BC-4FE02B42C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C895C5-39FB-D055-BA51-E50924966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539CD-D5A8-82C4-278E-761AD4837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A159CD-0E65-6D9E-5B53-5BDED66D04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670B4C-E1DA-B59C-6DD5-8EB31AE12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F4E1EF-D07C-53FF-C6D2-2EC49C2B1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1F853D-DB25-9FEE-BF7F-BD6A08F7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201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B6806-31D4-E7F8-8139-9446259FC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3217B4-9ECD-AFB8-179B-B5EDF5425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48F346-90E0-3395-CF6B-8295984C0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E638A3-5847-F1FF-4866-2E85E41ED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16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408FEB-CCBA-DC7E-1E17-B6418E92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2358BC-9542-586F-E6E2-A9FCD6497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2DDA0F-A775-0BB2-7F0F-E163FB3D2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25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CEFBD-C28D-98CE-8666-6086E4117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FA141-22E7-B06E-9EAF-8236A1D10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BB97CA-2B3E-F2BC-70FE-313FA70F7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9CA64-C819-1390-6A49-DB466E32A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DF3AD2-4D1F-6764-94F4-3AC2678AC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82F08-5DB7-CF72-22A4-314BDD572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310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7F347-9676-31C1-EF18-F7DDAA395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42AABE-6E87-1CFE-D5CF-392F63C78B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69980-C944-A98C-E861-30362C74C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13C9-116F-B380-D747-9EAF05A41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39FC52-C6FB-5404-F802-BDC2E6273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46FFD-3348-BE70-0984-4F977F6A8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6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4A3920-BC37-0DA4-6AF9-43D3F0683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478B18-C267-18C0-F23F-B5887C4F9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3B9B5-F37D-61B8-366A-CE5F0F6680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10D3F-99C2-7942-A568-7AF20989EC0A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1AB2F-8F45-42D1-111D-A8A905D5C3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3B9DC-C98C-8665-C0B3-76DC515F0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1DEE5-509C-9942-8D51-44BBC3B75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552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iami.zoom.us/rec/share/yfPtyHXWDstOMx2eCYfZ1rzclMImQaCPJ4vH_ju8OQl_yPo_mqYajJJi5vtNkB29.QuyNBM0XJQzd4jX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07629-CEE8-0F7E-4A74-30E629AE2B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lecture </a:t>
            </a:r>
            <a:br>
              <a:rPr lang="en-US" dirty="0"/>
            </a:br>
            <a:r>
              <a:rPr lang="en-US" dirty="0"/>
              <a:t>Monday after Labor Day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49AD5D-AE36-C306-A8D0-8708CC4665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ATM 651 Fall 2022</a:t>
            </a:r>
          </a:p>
          <a:p>
            <a:r>
              <a:rPr lang="en-US" dirty="0"/>
              <a:t>Brian Mapes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56E977-4801-7999-7F76-56E09764D35B}"/>
              </a:ext>
            </a:extLst>
          </p:cNvPr>
          <p:cNvSpPr txBox="1"/>
          <p:nvPr/>
        </p:nvSpPr>
        <p:spPr>
          <a:xfrm>
            <a:off x="321342" y="4734580"/>
            <a:ext cx="11549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Zoom recording FWIW: </a:t>
            </a:r>
            <a:r>
              <a:rPr lang="en-US" sz="1400" dirty="0">
                <a:hlinkClick r:id="rId2"/>
              </a:rPr>
              <a:t>https://miami.zoom.us/rec/share/yfPtyHXWDstOMx2eCYfZ1rzclMImQaCPJ4vH_ju8OQl_yPo_mqYajJJi5vtNkB29.QuyNBM0XJQzd4jXq</a:t>
            </a:r>
            <a:br>
              <a:rPr lang="en-US" sz="1400" dirty="0"/>
            </a:br>
            <a:r>
              <a:rPr lang="en-US" sz="1400" dirty="0"/>
              <a:t>Passcode: 74e5Z=qi</a:t>
            </a:r>
          </a:p>
        </p:txBody>
      </p:sp>
    </p:spTree>
    <p:extLst>
      <p:ext uri="{BB962C8B-B14F-4D97-AF65-F5344CB8AC3E}">
        <p14:creationId xmlns:p14="http://schemas.microsoft.com/office/powerpoint/2010/main" val="513456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CC160-136A-D363-1A81-3CAB42B5F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HW1 : some common errors </a:t>
            </a:r>
          </a:p>
        </p:txBody>
      </p:sp>
      <p:pic>
        <p:nvPicPr>
          <p:cNvPr id="5" name="Picture 4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EBF9B7B0-51F2-23E2-9059-5A978D173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503" y="1891209"/>
            <a:ext cx="11218139" cy="481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449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AC5BB-022E-17C6-A736-761ABDD80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we are working today in course stack</a:t>
            </a:r>
          </a:p>
        </p:txBody>
      </p:sp>
      <p:pic>
        <p:nvPicPr>
          <p:cNvPr id="5" name="Picture 4" descr="A whiteboard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1FF5D5B5-1445-D4EA-B562-D09FAE9D3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130" y="1442777"/>
            <a:ext cx="9113740" cy="514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979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CC160-136A-D363-1A81-3CAB42B5F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849" y="0"/>
            <a:ext cx="10515600" cy="1325563"/>
          </a:xfrm>
        </p:spPr>
        <p:txBody>
          <a:bodyPr/>
          <a:lstStyle/>
          <a:p>
            <a:r>
              <a:rPr lang="en-US" dirty="0"/>
              <a:t>That Cube Thingy for mass continuity </a:t>
            </a:r>
          </a:p>
        </p:txBody>
      </p:sp>
      <p:pic>
        <p:nvPicPr>
          <p:cNvPr id="4" name="Picture 3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538AABAB-C3F0-3717-3386-97E2653DF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658" y="971962"/>
            <a:ext cx="5865341" cy="58860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1432CA-392B-5E1C-6E17-7AFD0A264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8" y="2594180"/>
            <a:ext cx="62865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059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CC160-136A-D363-1A81-3CAB42B5F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610232" cy="1325563"/>
          </a:xfrm>
        </p:spPr>
        <p:txBody>
          <a:bodyPr>
            <a:normAutofit/>
          </a:bodyPr>
          <a:lstStyle/>
          <a:p>
            <a:r>
              <a:rPr lang="en-US" dirty="0"/>
              <a:t>Our First Closed Set!</a:t>
            </a:r>
          </a:p>
        </p:txBody>
      </p:sp>
      <p:pic>
        <p:nvPicPr>
          <p:cNvPr id="4" name="Picture 3" descr="A white board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7DFE5C4E-EC80-7081-3A6B-C7ED91AEC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643" y="0"/>
            <a:ext cx="6981568" cy="69110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E38431-7BDC-63EF-8DFD-36A51FA11FF1}"/>
              </a:ext>
            </a:extLst>
          </p:cNvPr>
          <p:cNvSpPr txBox="1"/>
          <p:nvPr/>
        </p:nvSpPr>
        <p:spPr>
          <a:xfrm>
            <a:off x="561342" y="6030097"/>
            <a:ext cx="388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It becomes an equation for pressure </a:t>
            </a:r>
            <a:r>
              <a:rPr lang="en-US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987676-F32D-4F79-F98D-E919A43A1943}"/>
              </a:ext>
            </a:extLst>
          </p:cNvPr>
          <p:cNvSpPr txBox="1"/>
          <p:nvPr/>
        </p:nvSpPr>
        <p:spPr>
          <a:xfrm>
            <a:off x="1421027" y="1951672"/>
            <a:ext cx="35093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mass </a:t>
            </a:r>
            <a:r>
              <a:rPr lang="en-US" b="1" i="1" dirty="0"/>
              <a:t>continuity (absolute conservation everywhere)</a:t>
            </a:r>
          </a:p>
          <a:p>
            <a:endParaRPr lang="en-US" dirty="0"/>
          </a:p>
          <a:p>
            <a:r>
              <a:rPr lang="en-US" dirty="0"/>
              <a:t>momentum </a:t>
            </a:r>
            <a:r>
              <a:rPr lang="en-US" b="1" i="1" dirty="0"/>
              <a:t>conservation</a:t>
            </a:r>
            <a:r>
              <a:rPr lang="en-US" i="1" dirty="0"/>
              <a:t> </a:t>
            </a:r>
            <a:r>
              <a:rPr lang="en-US" b="1" i="1" dirty="0"/>
              <a:t>except</a:t>
            </a:r>
            <a:r>
              <a:rPr lang="en-US" i="1" dirty="0"/>
              <a:t> for forces</a:t>
            </a:r>
          </a:p>
        </p:txBody>
      </p:sp>
    </p:spTree>
    <p:extLst>
      <p:ext uri="{BB962C8B-B14F-4D97-AF65-F5344CB8AC3E}">
        <p14:creationId xmlns:p14="http://schemas.microsoft.com/office/powerpoint/2010/main" val="45562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CC160-136A-D363-1A81-3CAB42B5F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519" y="142704"/>
            <a:ext cx="4263081" cy="2612853"/>
          </a:xfrm>
        </p:spPr>
        <p:txBody>
          <a:bodyPr>
            <a:normAutofit/>
          </a:bodyPr>
          <a:lstStyle/>
          <a:p>
            <a:r>
              <a:rPr lang="en-US" dirty="0"/>
              <a:t>What is this inverse Laplacian operation? 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E395B7BD-1D63-4E96-D3B0-133BCAF71C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31" b="6687"/>
          <a:stretch/>
        </p:blipFill>
        <p:spPr>
          <a:xfrm>
            <a:off x="5785881" y="0"/>
            <a:ext cx="622076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994262-C477-E1E0-5769-1F1DBCE8D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757" y="3223281"/>
            <a:ext cx="4747653" cy="36347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9EF2B8-74DD-57FC-C834-A8E6167754C8}"/>
              </a:ext>
            </a:extLst>
          </p:cNvPr>
          <p:cNvSpPr txBox="1"/>
          <p:nvPr/>
        </p:nvSpPr>
        <p:spPr>
          <a:xfrm>
            <a:off x="264519" y="2576950"/>
            <a:ext cx="5004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 </a:t>
            </a:r>
            <a:r>
              <a:rPr lang="en-US" i="1" dirty="0"/>
              <a:t>smooths</a:t>
            </a:r>
            <a:r>
              <a:rPr lang="en-US" dirty="0"/>
              <a:t> the complicated fields that are its inputs</a:t>
            </a:r>
          </a:p>
          <a:p>
            <a:r>
              <a:rPr lang="en-US" dirty="0"/>
              <a:t>(divergence of forces). </a:t>
            </a:r>
          </a:p>
        </p:txBody>
      </p:sp>
    </p:spTree>
    <p:extLst>
      <p:ext uri="{BB962C8B-B14F-4D97-AF65-F5344CB8AC3E}">
        <p14:creationId xmlns:p14="http://schemas.microsoft.com/office/powerpoint/2010/main" val="3793117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CC160-136A-D363-1A81-3CAB42B5F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767" y="179773"/>
            <a:ext cx="10492946" cy="1760237"/>
          </a:xfrm>
        </p:spPr>
        <p:txBody>
          <a:bodyPr>
            <a:normAutofit fontScale="90000"/>
          </a:bodyPr>
          <a:lstStyle/>
          <a:p>
            <a:r>
              <a:rPr lang="en-US" dirty="0"/>
              <a:t>Tips for: 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deriving advective from from flux form</a:t>
            </a:r>
            <a:r>
              <a:rPr lang="en-US" dirty="0"/>
              <a:t> </a:t>
            </a:r>
            <a:br>
              <a:rPr lang="en-US" dirty="0"/>
            </a:br>
            <a:r>
              <a:rPr lang="en-US" sz="3600" dirty="0"/>
              <a:t>Treat (rho*V) as one thing, don’t sub-differentiate it. </a:t>
            </a:r>
            <a:endParaRPr lang="en-US" dirty="0"/>
          </a:p>
        </p:txBody>
      </p:sp>
      <p:pic>
        <p:nvPicPr>
          <p:cNvPr id="4" name="Picture 3" descr="A white piece of paper with writing on it&#10;&#10;Description automatically generated with low confidence">
            <a:extLst>
              <a:ext uri="{FF2B5EF4-FFF2-40B4-BE49-F238E27FC236}">
                <a16:creationId xmlns:a16="http://schemas.microsoft.com/office/drawing/2014/main" id="{42907F96-7BAC-6155-F007-10D7E2B833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40" t="12719" r="1960" b="6942"/>
          <a:stretch/>
        </p:blipFill>
        <p:spPr>
          <a:xfrm>
            <a:off x="2137719" y="1940010"/>
            <a:ext cx="7290486" cy="468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13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133</Words>
  <Application>Microsoft Macintosh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Class lecture  Monday after Labor Day</vt:lpstr>
      <vt:lpstr>HW1 : some common errors </vt:lpstr>
      <vt:lpstr>Where we are working today in course stack</vt:lpstr>
      <vt:lpstr>That Cube Thingy for mass continuity </vt:lpstr>
      <vt:lpstr>Our First Closed Set!</vt:lpstr>
      <vt:lpstr>What is this inverse Laplacian operation? </vt:lpstr>
      <vt:lpstr>Tips for:  deriving advective from from flux form  Treat (rho*V) as one thing, don’t sub-differentiate it.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lecture  Monday after Labor Day</dc:title>
  <dc:creator>Mapes, Brian Earle</dc:creator>
  <cp:lastModifiedBy>Mapes, Brian Earle</cp:lastModifiedBy>
  <cp:revision>8</cp:revision>
  <dcterms:created xsi:type="dcterms:W3CDTF">2022-09-12T16:24:46Z</dcterms:created>
  <dcterms:modified xsi:type="dcterms:W3CDTF">2022-09-12T16:47:34Z</dcterms:modified>
</cp:coreProperties>
</file>

<file path=docProps/thumbnail.jpeg>
</file>